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6" r:id="rId2"/>
    <p:sldId id="267" r:id="rId3"/>
    <p:sldId id="261" r:id="rId4"/>
    <p:sldId id="273" r:id="rId5"/>
    <p:sldId id="274" r:id="rId6"/>
    <p:sldId id="275" r:id="rId7"/>
    <p:sldId id="276" r:id="rId8"/>
    <p:sldId id="277" r:id="rId9"/>
    <p:sldId id="269" r:id="rId10"/>
    <p:sldId id="270" r:id="rId11"/>
    <p:sldId id="265" r:id="rId12"/>
  </p:sldIdLst>
  <p:sldSz cx="12192000" cy="6858000"/>
  <p:notesSz cx="6858000" cy="9144000"/>
  <p:embeddedFontLst>
    <p:embeddedFont>
      <p:font typeface="맑은 고딕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태민 김" initials="태김" lastIdx="1" clrIdx="0">
    <p:extLst>
      <p:ext uri="{19B8F6BF-5375-455C-9EA6-DF929625EA0E}">
        <p15:presenceInfo xmlns="" xmlns:p15="http://schemas.microsoft.com/office/powerpoint/2012/main" userId="8c685f1216a26c8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  <a:srgbClr val="F8FAFA"/>
    <a:srgbClr val="FFFFFF"/>
    <a:srgbClr val="F5FDFC"/>
    <a:srgbClr val="F3F9FB"/>
    <a:srgbClr val="E2ECEC"/>
    <a:srgbClr val="E5E7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354" y="-112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540DAE3-C179-4C9E-AF79-83FC2F7E69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088A386E-0C58-406B-BF0E-37A1DC646E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CF9BD2F5-890C-4789-A8D7-94BDD48A9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E7CB9-552A-40FD-8E25-6C9525410464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E83B01E0-52A1-43F7-9DDA-1567A03C8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E15E1083-0233-4C16-87A0-6018B1657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23E7B-1FF7-463A-BCF8-5461F8441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9877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8FC7D2F-FC24-4489-A8C1-4EDB520BC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73C91149-F52C-4826-B785-266A652E5F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E22AB15C-5CDB-4CE9-B369-1BBA7BEA5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E7CB9-552A-40FD-8E25-6C9525410464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9BF2C6A2-C5E0-4A04-9956-9E57F3C2E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4C7EEFE6-CF05-4FE5-87E5-BDB8F6EC2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23E7B-1FF7-463A-BCF8-5461F8441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5667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768492B9-9950-410E-BCA2-EB45365F3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371CEE5F-8B8D-4D1C-9C86-31999DC4F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462AAC8E-4157-4AF2-9456-51155B87D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E7CB9-552A-40FD-8E25-6C9525410464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0240787F-F432-4440-AC66-0757C833A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71FF5C59-7269-4F5B-8E9A-8AA15EA9C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23E7B-1FF7-463A-BCF8-5461F8441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2057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97913FD6-957E-4BEA-834B-761D59150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8301424C-1A38-4C57-8700-B02A03E33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030497B0-0B75-4617-A1CC-8A85FEA03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E7CB9-552A-40FD-8E25-6C9525410464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4F50544B-3E1B-4074-9140-D1144E6E7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9F547240-F9EF-4932-A818-031B8CD72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23E7B-1FF7-463A-BCF8-5461F8441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92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2C35B9DA-006E-425B-9EA6-5D836F8CF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E4111410-5480-4488-A7C6-3A8AA0E1A3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E96463DC-A7D3-42D2-94B8-45C8C5276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E7CB9-552A-40FD-8E25-6C9525410464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DBA6EE3A-C25D-4C9B-8442-30BDF14D8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55D02F37-2CAF-42A2-A6CB-BEF4AE69E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23E7B-1FF7-463A-BCF8-5461F8441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9940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607C7CB-EDCD-47BD-B147-D2E464154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A9DBE5C1-56EA-4C96-A15A-2DB55575A7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B8F5117D-34EE-4270-A510-2F59E8BA90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F0B6DA34-E971-4421-A90F-1C46B5220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E7CB9-552A-40FD-8E25-6C9525410464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67AA0CD2-795A-4383-B917-17EB4E22F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34CD3501-3F70-4144-8CFB-8D27723FE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23E7B-1FF7-463A-BCF8-5461F8441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644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FF7DC413-BB49-42D2-9EC2-0B4D08A8D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FC2CE0B5-D47E-4030-A1BC-881714FA3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7FA98280-17C0-4276-A608-FC8867EAF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FF8528D5-F43B-4323-A0C4-70E303AA8C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895BCC2B-DD4F-4CD8-9624-9DAD949A3E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5039F14E-6017-4A00-86F1-B0097F804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E7CB9-552A-40FD-8E25-6C9525410464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E31B008D-F7AC-4162-A26C-6809689C8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B461FCAB-3FD8-48F4-BE02-31CBBB297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23E7B-1FF7-463A-BCF8-5461F8441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228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475B495-6E02-4D99-8674-575BFDF06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8561D7CB-7B6B-497A-9DAB-E7B6D6F82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E7CB9-552A-40FD-8E25-6C9525410464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62CFAA7F-0542-4A16-9AF4-8AB052B46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2C589266-AAA0-4215-B396-8D1B161A1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23E7B-1FF7-463A-BCF8-5461F8441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6878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906C5F41-B810-4C26-9F9C-BF3186F9D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E7CB9-552A-40FD-8E25-6C9525410464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A0058D50-6FD4-4A54-8B64-894217493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ED9F4029-E399-472A-B18D-551781AF6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23E7B-1FF7-463A-BCF8-5461F8441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1137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2C13B760-3AF1-46F8-84D4-39CCFDECC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D289DF9C-6DF7-4B71-9A57-F93611F82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7524EE43-971C-4EEF-83D2-0821D64622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60E4BA1F-7B15-4D0D-99FD-B46E633C3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E7CB9-552A-40FD-8E25-6C9525410464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070D0048-D51C-49E1-AD1F-5D4C536BD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21391C12-717C-4A5F-AE6F-C95B91F21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23E7B-1FF7-463A-BCF8-5461F8441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0206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F0CB4645-0EA9-4E51-B284-618108778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9D84D8F3-D20F-41C1-A15B-0B9EA375A0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02EBB64F-44CF-4D2F-8ECB-9C39F1D5FF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1EE7B873-705C-45FB-8AAD-245FCDD12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E7CB9-552A-40FD-8E25-6C9525410464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2DF9A977-11BA-4AA8-B9F7-A0A7AF056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DB9ABAC7-1227-4F73-B300-2016CB7B7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23E7B-1FF7-463A-BCF8-5461F8441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411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D77C8C97-640B-416B-8D4D-1D6BD9AB8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57C1B397-FFE0-4458-8CC9-D725DA31F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703BE94D-8128-407D-95E2-2A2192283A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6E7CB9-552A-40FD-8E25-6C9525410464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2B3A5D15-8E7E-439A-BED1-DD844D1F80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2A4FAB7E-CE65-47EC-995A-12649E02AD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23E7B-1FF7-463A-BCF8-5461F8441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7213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amsangjin/H-Smart4412_IoTProgramming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5BFA9ED2-FC60-4076-AD77-02A29F5734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en-US" altLang="ko-KR" sz="7200" dirty="0">
                <a:latin typeface="Arial" panose="020B0604020202020204" pitchFamily="34" charset="0"/>
                <a:cs typeface="Arial" panose="020B0604020202020204" pitchFamily="34" charset="0"/>
              </a:rPr>
              <a:t>IoT </a:t>
            </a:r>
            <a:r>
              <a:rPr lang="ko-KR" altLang="en-US" sz="7200" dirty="0">
                <a:latin typeface="Arial" panose="020B0604020202020204" pitchFamily="34" charset="0"/>
                <a:cs typeface="Arial" panose="020B0604020202020204" pitchFamily="34" charset="0"/>
              </a:rPr>
              <a:t>프로그래밍</a:t>
            </a:r>
            <a:r>
              <a:rPr lang="en-US" altLang="ko-KR" sz="72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altLang="ko-KR" sz="72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ko-KR" altLang="en-US" sz="7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09FCE7E0-6CB2-4D34-8779-C7AAB2DECCD4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2962226" y="3420762"/>
            <a:ext cx="6391888" cy="631825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ko-KR" altLang="en-US" sz="2800" dirty="0">
                <a:latin typeface="Arial" panose="020B0604020202020204" pitchFamily="34" charset="0"/>
                <a:cs typeface="Arial" panose="020B0604020202020204" pitchFamily="34" charset="0"/>
              </a:rPr>
              <a:t>중간발표 </a:t>
            </a:r>
            <a:r>
              <a:rPr lang="ko-KR" alt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발표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부제목 2">
            <a:extLst>
              <a:ext uri="{FF2B5EF4-FFF2-40B4-BE49-F238E27FC236}">
                <a16:creationId xmlns="" xmlns:a16="http://schemas.microsoft.com/office/drawing/2014/main" id="{66AD3ACC-E2C2-44EA-88B8-DCCAF6143A3D}"/>
              </a:ext>
            </a:extLst>
          </p:cNvPr>
          <p:cNvSpPr txBox="1">
            <a:spLocks/>
          </p:cNvSpPr>
          <p:nvPr/>
        </p:nvSpPr>
        <p:spPr>
          <a:xfrm>
            <a:off x="5583555" y="5397497"/>
            <a:ext cx="6608445" cy="7955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800" spc="100" dirty="0">
                <a:latin typeface="Arial" panose="020B0604020202020204" pitchFamily="34" charset="0"/>
                <a:ea typeface="나눔스퀘어 Bold" panose="020B0600000101010101" pitchFamily="50" charset="-127"/>
                <a:cs typeface="Arial" panose="020B0604020202020204" pitchFamily="34" charset="0"/>
              </a:rPr>
              <a:t>4</a:t>
            </a:r>
            <a:r>
              <a:rPr lang="ko-KR" altLang="en-US" sz="2800" spc="100" dirty="0">
                <a:latin typeface="Arial" panose="020B0604020202020204" pitchFamily="34" charset="0"/>
                <a:ea typeface="나눔스퀘어 Bold" panose="020B0600000101010101" pitchFamily="50" charset="-127"/>
                <a:cs typeface="Arial" panose="020B0604020202020204" pitchFamily="34" charset="0"/>
              </a:rPr>
              <a:t>조 </a:t>
            </a:r>
            <a:r>
              <a:rPr lang="en-US" altLang="ko-KR" sz="2800" spc="100" dirty="0">
                <a:latin typeface="Arial" panose="020B0604020202020204" pitchFamily="34" charset="0"/>
                <a:ea typeface="나눔스퀘어 Bold" panose="020B0600000101010101" pitchFamily="50" charset="-127"/>
                <a:cs typeface="Arial" panose="020B0604020202020204" pitchFamily="34" charset="0"/>
              </a:rPr>
              <a:t>: </a:t>
            </a:r>
            <a:r>
              <a:rPr lang="ko-KR" altLang="en-US" sz="2800" spc="100" dirty="0">
                <a:latin typeface="Arial" panose="020B0604020202020204" pitchFamily="34" charset="0"/>
                <a:ea typeface="나눔스퀘어 Bold" panose="020B0600000101010101" pitchFamily="50" charset="-127"/>
                <a:cs typeface="Arial" panose="020B0604020202020204" pitchFamily="34" charset="0"/>
              </a:rPr>
              <a:t>김태민</a:t>
            </a:r>
            <a:r>
              <a:rPr lang="en-US" altLang="ko-KR" sz="2800" spc="100" dirty="0">
                <a:latin typeface="Arial" panose="020B0604020202020204" pitchFamily="34" charset="0"/>
                <a:ea typeface="나눔스퀘어 Bold" panose="020B0600000101010101" pitchFamily="50" charset="-127"/>
                <a:cs typeface="Arial" panose="020B0604020202020204" pitchFamily="34" charset="0"/>
              </a:rPr>
              <a:t>,</a:t>
            </a:r>
            <a:r>
              <a:rPr lang="ko-KR" altLang="en-US" sz="2800" spc="100" dirty="0">
                <a:latin typeface="Arial" panose="020B0604020202020204" pitchFamily="34" charset="0"/>
                <a:ea typeface="나눔스퀘어 Bold" panose="020B0600000101010101" pitchFamily="50" charset="-127"/>
                <a:cs typeface="Arial" panose="020B0604020202020204" pitchFamily="34" charset="0"/>
              </a:rPr>
              <a:t> 김수영</a:t>
            </a:r>
            <a:r>
              <a:rPr lang="en-US" altLang="ko-KR" sz="2800" spc="100" dirty="0">
                <a:latin typeface="Arial" panose="020B0604020202020204" pitchFamily="34" charset="0"/>
                <a:ea typeface="나눔스퀘어 Bold" panose="020B0600000101010101" pitchFamily="50" charset="-127"/>
                <a:cs typeface="Arial" panose="020B0604020202020204" pitchFamily="34" charset="0"/>
              </a:rPr>
              <a:t>,</a:t>
            </a:r>
            <a:r>
              <a:rPr lang="ko-KR" altLang="en-US" sz="2800" spc="100" dirty="0">
                <a:latin typeface="Arial" panose="020B0604020202020204" pitchFamily="34" charset="0"/>
                <a:ea typeface="나눔스퀘어 Bold" panose="020B0600000101010101" pitchFamily="50" charset="-127"/>
                <a:cs typeface="Arial" panose="020B0604020202020204" pitchFamily="34" charset="0"/>
              </a:rPr>
              <a:t> 김주원</a:t>
            </a:r>
            <a:r>
              <a:rPr lang="en-US" altLang="ko-KR" sz="2800" spc="100" dirty="0">
                <a:latin typeface="Arial" panose="020B0604020202020204" pitchFamily="34" charset="0"/>
                <a:ea typeface="나눔스퀘어 Bold" panose="020B0600000101010101" pitchFamily="50" charset="-127"/>
                <a:cs typeface="Arial" panose="020B0604020202020204" pitchFamily="34" charset="0"/>
              </a:rPr>
              <a:t>,</a:t>
            </a:r>
            <a:r>
              <a:rPr lang="ko-KR" altLang="en-US" sz="2800" spc="100" dirty="0">
                <a:latin typeface="Arial" panose="020B0604020202020204" pitchFamily="34" charset="0"/>
                <a:ea typeface="나눔스퀘어 Bold" panose="020B0600000101010101" pitchFamily="50" charset="-127"/>
                <a:cs typeface="Arial" panose="020B0604020202020204" pitchFamily="34" charset="0"/>
              </a:rPr>
              <a:t> 박건희</a:t>
            </a:r>
            <a:endParaRPr lang="en-US" altLang="ko-KR" sz="2800" spc="100" dirty="0">
              <a:latin typeface="Arial" panose="020B0604020202020204" pitchFamily="34" charset="0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="" xmlns:a16="http://schemas.microsoft.com/office/drawing/2014/main" id="{386DBF3F-2406-4B9A-A8FF-587DDE1AE832}"/>
              </a:ext>
            </a:extLst>
          </p:cNvPr>
          <p:cNvCxnSpPr>
            <a:cxnSpLocks/>
          </p:cNvCxnSpPr>
          <p:nvPr/>
        </p:nvCxnSpPr>
        <p:spPr>
          <a:xfrm>
            <a:off x="9286028" y="2857899"/>
            <a:ext cx="2754833" cy="261"/>
          </a:xfrm>
          <a:prstGeom prst="line">
            <a:avLst/>
          </a:prstGeom>
          <a:ln w="9525">
            <a:solidFill>
              <a:srgbClr val="93A2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="" xmlns:a16="http://schemas.microsoft.com/office/drawing/2014/main" id="{AE628CB9-CB55-42C0-8FAA-148B85E642E6}"/>
              </a:ext>
            </a:extLst>
          </p:cNvPr>
          <p:cNvCxnSpPr>
            <a:cxnSpLocks/>
          </p:cNvCxnSpPr>
          <p:nvPr/>
        </p:nvCxnSpPr>
        <p:spPr>
          <a:xfrm>
            <a:off x="151139" y="2857899"/>
            <a:ext cx="2752605" cy="0"/>
          </a:xfrm>
          <a:prstGeom prst="line">
            <a:avLst/>
          </a:prstGeom>
          <a:ln w="9525">
            <a:solidFill>
              <a:srgbClr val="93A2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7063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직선 연결선 28">
            <a:extLst>
              <a:ext uri="{FF2B5EF4-FFF2-40B4-BE49-F238E27FC236}">
                <a16:creationId xmlns="" xmlns:a16="http://schemas.microsoft.com/office/drawing/2014/main" id="{A0B872B1-2989-4D54-9ACC-B50587E8459C}"/>
              </a:ext>
            </a:extLst>
          </p:cNvPr>
          <p:cNvCxnSpPr/>
          <p:nvPr/>
        </p:nvCxnSpPr>
        <p:spPr>
          <a:xfrm>
            <a:off x="771787" y="1300294"/>
            <a:ext cx="10461072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="" xmlns:a16="http://schemas.microsoft.com/office/drawing/2014/main" id="{95E8DB9B-DB6A-4FAD-93FA-E00AA9A6B802}"/>
              </a:ext>
            </a:extLst>
          </p:cNvPr>
          <p:cNvSpPr txBox="1">
            <a:spLocks/>
          </p:cNvSpPr>
          <p:nvPr/>
        </p:nvSpPr>
        <p:spPr>
          <a:xfrm>
            <a:off x="670517" y="443457"/>
            <a:ext cx="10339113" cy="7802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ko-KR" sz="4000" b="1" dirty="0"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ko-KR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참조 사이트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71787" y="1567543"/>
            <a:ext cx="1046107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Arial" panose="020B0604020202020204" pitchFamily="34" charset="0"/>
                <a:cs typeface="Arial" panose="020B0604020202020204" pitchFamily="34" charset="0"/>
              </a:rPr>
              <a:t>H-SMART4412TKU 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코드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작성 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https://velog.io/@hamsangjin/H-Smart4412%EB%A5%BC-%EC%9D%B4%EC%9A%A9%ED%95%9C-%EC%9D%B8%EB%94%94%EC%96%B8-%ED%8F%AC%EC%BB%A4-%EA%B2%8C%EC%9E%84 </a:t>
            </a:r>
            <a:endParaRPr lang="en-US" altLang="ko-K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ko-K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H-SMART4412TKU </a:t>
            </a:r>
            <a:r>
              <a:rPr lang="ko-KR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를 이용한 인디언포터 제작 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</a:t>
            </a:r>
            <a:r>
              <a:rPr lang="en-US" altLang="ko-KR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github.com/hamsangjin/H-Smart4412_IoTProgramming</a:t>
            </a:r>
            <a:endParaRPr lang="en-US" altLang="ko-K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ko-K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dirty="0" smtClean="0">
                <a:latin typeface="Arial" panose="020B0604020202020204" pitchFamily="34" charset="0"/>
                <a:cs typeface="Arial" panose="020B0604020202020204" pitchFamily="34" charset="0"/>
              </a:rPr>
              <a:t>Chat GPT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https://chatgpt.com/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5837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="" xmlns:a16="http://schemas.microsoft.com/office/drawing/2014/main" id="{F55676F0-C433-4456-BB57-3E5832581EF6}"/>
              </a:ext>
            </a:extLst>
          </p:cNvPr>
          <p:cNvCxnSpPr/>
          <p:nvPr/>
        </p:nvCxnSpPr>
        <p:spPr>
          <a:xfrm>
            <a:off x="3634154" y="2767892"/>
            <a:ext cx="4923692" cy="0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D3691A12-0DD2-46C8-AA88-68CCF5455840}"/>
              </a:ext>
            </a:extLst>
          </p:cNvPr>
          <p:cNvCxnSpPr/>
          <p:nvPr/>
        </p:nvCxnSpPr>
        <p:spPr>
          <a:xfrm>
            <a:off x="3634154" y="3953021"/>
            <a:ext cx="4923692" cy="0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C7B00371-8BBF-468F-BAB5-3B58CE59B669}"/>
              </a:ext>
            </a:extLst>
          </p:cNvPr>
          <p:cNvSpPr txBox="1"/>
          <p:nvPr/>
        </p:nvSpPr>
        <p:spPr>
          <a:xfrm>
            <a:off x="4732485" y="3105834"/>
            <a:ext cx="2621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감사합니다</a:t>
            </a:r>
            <a:r>
              <a:rPr lang="en-US" altLang="ko-KR" sz="36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43448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AB704B3-329F-41A0-B934-3A6BE5C7C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87" y="127827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목차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1FA94A6F-53D7-404B-B45F-6AED18762625}"/>
              </a:ext>
            </a:extLst>
          </p:cNvPr>
          <p:cNvSpPr txBox="1"/>
          <p:nvPr/>
        </p:nvSpPr>
        <p:spPr>
          <a:xfrm>
            <a:off x="659087" y="1950456"/>
            <a:ext cx="393056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5233543E-E760-4192-84DB-761AD92BC4A0}"/>
              </a:ext>
            </a:extLst>
          </p:cNvPr>
          <p:cNvSpPr txBox="1"/>
          <p:nvPr/>
        </p:nvSpPr>
        <p:spPr>
          <a:xfrm>
            <a:off x="1185783" y="1950456"/>
            <a:ext cx="4172937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플로우</a:t>
            </a:r>
            <a:r>
              <a:rPr lang="ko-KR" altLang="en-U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차트 및 코드 작성</a:t>
            </a:r>
            <a:endParaRPr lang="ko-KR" alt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="" xmlns:a16="http://schemas.microsoft.com/office/drawing/2014/main" id="{479AC402-4CCA-4B8C-9DF4-90B5F2E6F3E9}"/>
              </a:ext>
            </a:extLst>
          </p:cNvPr>
          <p:cNvGrpSpPr/>
          <p:nvPr/>
        </p:nvGrpSpPr>
        <p:grpSpPr>
          <a:xfrm>
            <a:off x="667182" y="3014586"/>
            <a:ext cx="2664606" cy="523220"/>
            <a:chOff x="1509404" y="2148208"/>
            <a:chExt cx="2664606" cy="523220"/>
          </a:xfrm>
        </p:grpSpPr>
        <p:sp>
          <p:nvSpPr>
            <p:cNvPr id="12" name="TextBox 11">
              <a:extLst>
                <a:ext uri="{FF2B5EF4-FFF2-40B4-BE49-F238E27FC236}">
                  <a16:creationId xmlns="" xmlns:a16="http://schemas.microsoft.com/office/drawing/2014/main" id="{D181225B-0FF9-4908-83CE-4ED4004F5556}"/>
                </a:ext>
              </a:extLst>
            </p:cNvPr>
            <p:cNvSpPr txBox="1"/>
            <p:nvPr/>
          </p:nvSpPr>
          <p:spPr>
            <a:xfrm>
              <a:off x="1509404" y="2148208"/>
              <a:ext cx="385042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ko-KR" altLang="en-US" sz="28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="" xmlns:a16="http://schemas.microsoft.com/office/drawing/2014/main" id="{CF9A65B6-A865-4FD1-A736-EFEC2CF5CCE1}"/>
                </a:ext>
              </a:extLst>
            </p:cNvPr>
            <p:cNvSpPr txBox="1"/>
            <p:nvPr/>
          </p:nvSpPr>
          <p:spPr>
            <a:xfrm>
              <a:off x="2094595" y="2148208"/>
              <a:ext cx="2079415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28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작동 테스트</a:t>
              </a:r>
              <a:endParaRPr lang="ko-KR" altLang="en-US" sz="28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="" xmlns:a16="http://schemas.microsoft.com/office/drawing/2014/main" id="{F2097341-E956-4A95-9C1E-5CCC1CA4F45F}"/>
              </a:ext>
            </a:extLst>
          </p:cNvPr>
          <p:cNvGrpSpPr/>
          <p:nvPr/>
        </p:nvGrpSpPr>
        <p:grpSpPr>
          <a:xfrm>
            <a:off x="659087" y="4075642"/>
            <a:ext cx="1488002" cy="523220"/>
            <a:chOff x="1509404" y="2148208"/>
            <a:chExt cx="1488002" cy="523220"/>
          </a:xfrm>
        </p:grpSpPr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56FE408A-F1C1-4B2F-AF71-261A30FE73D7}"/>
                </a:ext>
              </a:extLst>
            </p:cNvPr>
            <p:cNvSpPr txBox="1"/>
            <p:nvPr/>
          </p:nvSpPr>
          <p:spPr>
            <a:xfrm>
              <a:off x="1509404" y="2148208"/>
              <a:ext cx="385042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endParaRPr lang="ko-KR" altLang="en-US" sz="28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="" xmlns:a16="http://schemas.microsoft.com/office/drawing/2014/main" id="{9F5D270F-1A94-420C-9652-D5BE1F19D0AC}"/>
                </a:ext>
              </a:extLst>
            </p:cNvPr>
            <p:cNvSpPr txBox="1"/>
            <p:nvPr/>
          </p:nvSpPr>
          <p:spPr>
            <a:xfrm>
              <a:off x="2094595" y="2148208"/>
              <a:ext cx="902811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lvl="0" indent="0">
                <a:buClr>
                  <a:schemeClr val="tx1">
                    <a:lumMod val="65000"/>
                    <a:lumOff val="35000"/>
                  </a:schemeClr>
                </a:buClr>
                <a:buFont typeface="Arial"/>
                <a:buNone/>
                <a:defRPr/>
              </a:pPr>
              <a:r>
                <a:rPr lang="ko-KR" altLang="en-US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참조</a:t>
              </a:r>
            </a:p>
          </p:txBody>
        </p:sp>
      </p:grpSp>
      <p:cxnSp>
        <p:nvCxnSpPr>
          <p:cNvPr id="29" name="직선 연결선 28">
            <a:extLst>
              <a:ext uri="{FF2B5EF4-FFF2-40B4-BE49-F238E27FC236}">
                <a16:creationId xmlns="" xmlns:a16="http://schemas.microsoft.com/office/drawing/2014/main" id="{A0B872B1-2989-4D54-9ACC-B50587E8459C}"/>
              </a:ext>
            </a:extLst>
          </p:cNvPr>
          <p:cNvCxnSpPr/>
          <p:nvPr/>
        </p:nvCxnSpPr>
        <p:spPr>
          <a:xfrm>
            <a:off x="792727" y="1300294"/>
            <a:ext cx="10461072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="" xmlns:a16="http://schemas.microsoft.com/office/drawing/2014/main" id="{B6BF21B9-95B9-E59D-72F1-59293648F3A5}"/>
              </a:ext>
            </a:extLst>
          </p:cNvPr>
          <p:cNvGrpSpPr/>
          <p:nvPr/>
        </p:nvGrpSpPr>
        <p:grpSpPr>
          <a:xfrm>
            <a:off x="667182" y="2970742"/>
            <a:ext cx="769922" cy="523220"/>
            <a:chOff x="1509404" y="2148208"/>
            <a:chExt cx="769922" cy="523220"/>
          </a:xfrm>
        </p:grpSpPr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B441D079-0333-D8DB-63CF-6099682AC774}"/>
                </a:ext>
              </a:extLst>
            </p:cNvPr>
            <p:cNvSpPr txBox="1"/>
            <p:nvPr/>
          </p:nvSpPr>
          <p:spPr>
            <a:xfrm>
              <a:off x="1509404" y="2148208"/>
              <a:ext cx="184731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endParaRPr lang="ko-KR" altLang="en-US" sz="28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="" xmlns:a16="http://schemas.microsoft.com/office/drawing/2014/main" id="{F9EC45D0-03D5-5A4E-F5DD-AF07818FDB9F}"/>
                </a:ext>
              </a:extLst>
            </p:cNvPr>
            <p:cNvSpPr txBox="1"/>
            <p:nvPr/>
          </p:nvSpPr>
          <p:spPr>
            <a:xfrm>
              <a:off x="2094595" y="2148208"/>
              <a:ext cx="184731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endParaRPr lang="ko-KR" altLang="en-US" sz="28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04738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AB704B3-329F-41A0-B934-3A6BE5C7C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87" y="673101"/>
            <a:ext cx="10339113" cy="780289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ko-KR" altLang="en-US" sz="40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플로우</a:t>
            </a:r>
            <a:r>
              <a:rPr lang="ko-KR" altLang="en-US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차트</a:t>
            </a:r>
            <a:r>
              <a:rPr lang="ko-KR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ko-KR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ko-KR" altLang="en-US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="" xmlns:a16="http://schemas.microsoft.com/office/drawing/2014/main" id="{A0B872B1-2989-4D54-9ACC-B50587E8459C}"/>
              </a:ext>
            </a:extLst>
          </p:cNvPr>
          <p:cNvCxnSpPr>
            <a:cxnSpLocks/>
          </p:cNvCxnSpPr>
          <p:nvPr/>
        </p:nvCxnSpPr>
        <p:spPr>
          <a:xfrm>
            <a:off x="771787" y="1300294"/>
            <a:ext cx="10461072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1619250"/>
            <a:ext cx="2423036" cy="4610100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6" name="Picture 2" descr="C:\Users\zoowo\OneDrive\바탕 화면\iot\캡처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0133" y="1619250"/>
            <a:ext cx="3508563" cy="384424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C:\Users\zoowo\OneDrive\바탕 화면\iot\캡처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5231" y="1999683"/>
            <a:ext cx="3526930" cy="384923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:\Users\zoowo\OneDrive\바탕 화면\iot\캡처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8123" y="2271712"/>
            <a:ext cx="3648075" cy="395763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오른쪽 화살표 3"/>
          <p:cNvSpPr/>
          <p:nvPr/>
        </p:nvSpPr>
        <p:spPr>
          <a:xfrm>
            <a:off x="3571725" y="3502877"/>
            <a:ext cx="753532" cy="842845"/>
          </a:xfrm>
          <a:prstGeom prst="rightArrow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0713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AB704B3-329F-41A0-B934-3A6BE5C7C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87" y="673101"/>
            <a:ext cx="10339113" cy="780289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ko-KR" altLang="en-US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게임 시작</a:t>
            </a:r>
            <a:r>
              <a:rPr lang="ko-KR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ko-KR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ko-KR" altLang="en-US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="" xmlns:a16="http://schemas.microsoft.com/office/drawing/2014/main" id="{A0B872B1-2989-4D54-9ACC-B50587E8459C}"/>
              </a:ext>
            </a:extLst>
          </p:cNvPr>
          <p:cNvCxnSpPr>
            <a:cxnSpLocks/>
          </p:cNvCxnSpPr>
          <p:nvPr/>
        </p:nvCxnSpPr>
        <p:spPr>
          <a:xfrm>
            <a:off x="771787" y="1300294"/>
            <a:ext cx="10461072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BD5ECC9A-8FB5-48A8-B52A-9E83E68DAC74}"/>
              </a:ext>
            </a:extLst>
          </p:cNvPr>
          <p:cNvSpPr txBox="1"/>
          <p:nvPr/>
        </p:nvSpPr>
        <p:spPr>
          <a:xfrm>
            <a:off x="5518012" y="1993409"/>
            <a:ext cx="511551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ko-KR" alt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텍트</a:t>
            </a:r>
            <a:r>
              <a:rPr lang="ko-KR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스위치 입력 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받</a:t>
            </a:r>
            <a:r>
              <a:rPr lang="ko-KR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아 게임 시작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일정 시간 입력이 없을 경우 게임 종료</a:t>
            </a:r>
            <a:r>
              <a:rPr lang="en-US" altLang="ko-KR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C:\Users\zoowo\OneDrive\바탕 화면\iot\텍트스타트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787" y="2051465"/>
            <a:ext cx="4419600" cy="247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738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AB704B3-329F-41A0-B934-3A6BE5C7C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87" y="618358"/>
            <a:ext cx="10339113" cy="780289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ko-KR" altLang="en-US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플레이어 번호입력</a:t>
            </a:r>
            <a:r>
              <a:rPr lang="ko-KR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ko-KR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ko-KR" altLang="en-US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="" xmlns:a16="http://schemas.microsoft.com/office/drawing/2014/main" id="{A0B872B1-2989-4D54-9ACC-B50587E8459C}"/>
              </a:ext>
            </a:extLst>
          </p:cNvPr>
          <p:cNvCxnSpPr>
            <a:cxnSpLocks/>
          </p:cNvCxnSpPr>
          <p:nvPr/>
        </p:nvCxnSpPr>
        <p:spPr>
          <a:xfrm>
            <a:off x="771787" y="1300294"/>
            <a:ext cx="10461072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BD5ECC9A-8FB5-48A8-B52A-9E83E68DAC74}"/>
              </a:ext>
            </a:extLst>
          </p:cNvPr>
          <p:cNvSpPr txBox="1"/>
          <p:nvPr/>
        </p:nvSpPr>
        <p:spPr>
          <a:xfrm>
            <a:off x="5531703" y="1997839"/>
            <a:ext cx="53888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각 플레이어가 번갈아 가며 </a:t>
            </a:r>
            <a:r>
              <a:rPr lang="en-US" altLang="ko-KR" dirty="0" smtClean="0">
                <a:latin typeface="Arial" panose="020B0604020202020204" pitchFamily="34" charset="0"/>
                <a:cs typeface="Arial" panose="020B0604020202020204" pitchFamily="34" charset="0"/>
              </a:rPr>
              <a:t>3-4</a:t>
            </a:r>
            <a:r>
              <a:rPr lang="ko-KR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자리 숫자 입력</a:t>
            </a:r>
            <a:endParaRPr lang="en-US" altLang="ko-K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숫자 중복 사용 불가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C:\Users\zoowo\OneDrive\바탕 화면\iot\숫자입력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787" y="1997839"/>
            <a:ext cx="4555899" cy="2566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6625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AB704B3-329F-41A0-B934-3A6BE5C7C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87" y="618358"/>
            <a:ext cx="10339113" cy="780289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ko-KR" altLang="en-US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정답 입력</a:t>
            </a:r>
            <a:r>
              <a:rPr lang="ko-KR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ko-KR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ko-KR" altLang="en-US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="" xmlns:a16="http://schemas.microsoft.com/office/drawing/2014/main" id="{A0B872B1-2989-4D54-9ACC-B50587E8459C}"/>
              </a:ext>
            </a:extLst>
          </p:cNvPr>
          <p:cNvCxnSpPr>
            <a:cxnSpLocks/>
          </p:cNvCxnSpPr>
          <p:nvPr/>
        </p:nvCxnSpPr>
        <p:spPr>
          <a:xfrm>
            <a:off x="771787" y="1300294"/>
            <a:ext cx="10461072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BD5ECC9A-8FB5-48A8-B52A-9E83E68DAC74}"/>
              </a:ext>
            </a:extLst>
          </p:cNvPr>
          <p:cNvSpPr txBox="1"/>
          <p:nvPr/>
        </p:nvSpPr>
        <p:spPr>
          <a:xfrm>
            <a:off x="5531703" y="1997839"/>
            <a:ext cx="538884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각 플레이어가 번갈아 가며 예상한 상대방의 번호를 입력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사용한 숫자와 위치가</a:t>
            </a:r>
            <a:r>
              <a:rPr lang="en-US" altLang="ko-K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맞으면 </a:t>
            </a:r>
            <a:r>
              <a:rPr lang="en-US" altLang="ko-KR" dirty="0" smtClean="0">
                <a:latin typeface="Arial" panose="020B0604020202020204" pitchFamily="34" charset="0"/>
                <a:cs typeface="Arial" panose="020B0604020202020204" pitchFamily="34" charset="0"/>
              </a:rPr>
              <a:t>Strike</a:t>
            </a: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모든 숫자가 </a:t>
            </a:r>
            <a:r>
              <a:rPr lang="en-US" altLang="ko-KR" dirty="0" smtClean="0">
                <a:latin typeface="Arial" panose="020B0604020202020204" pitchFamily="34" charset="0"/>
                <a:cs typeface="Arial" panose="020B0604020202020204" pitchFamily="34" charset="0"/>
              </a:rPr>
              <a:t>Strike</a:t>
            </a:r>
            <a:r>
              <a:rPr lang="ko-KR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면 </a:t>
            </a:r>
            <a:r>
              <a:rPr lang="en-US" altLang="ko-K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HomRun</a:t>
            </a:r>
            <a:endParaRPr lang="en-US" altLang="ko-K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숫자는 맞고 위치가 틀리면 </a:t>
            </a:r>
            <a:r>
              <a:rPr lang="en-US" altLang="ko-KR" dirty="0" smtClean="0">
                <a:latin typeface="Arial" panose="020B0604020202020204" pitchFamily="34" charset="0"/>
                <a:cs typeface="Arial" panose="020B0604020202020204" pitchFamily="34" charset="0"/>
              </a:rPr>
              <a:t>Ball</a:t>
            </a: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숫자가 모두 틀리면 </a:t>
            </a:r>
            <a:r>
              <a:rPr lang="en-US" altLang="ko-KR" dirty="0" smtClean="0">
                <a:latin typeface="Arial" panose="020B0604020202020204" pitchFamily="34" charset="0"/>
                <a:cs typeface="Arial" panose="020B0604020202020204" pitchFamily="34" charset="0"/>
              </a:rPr>
              <a:t>Out</a:t>
            </a:r>
          </a:p>
          <a:p>
            <a:pPr marL="285750" indent="-285750">
              <a:buFontTx/>
              <a:buChar char="-"/>
            </a:pPr>
            <a:endParaRPr lang="en-US" altLang="ko-KR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4" name="Picture 2" descr="C:\Users\zoowo\OneDrive\바탕 화면\iot\숫자추측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787" y="1997838"/>
            <a:ext cx="4525927" cy="2547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6749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AB704B3-329F-41A0-B934-3A6BE5C7C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87" y="618358"/>
            <a:ext cx="10339113" cy="780289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ko-KR" altLang="en-US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점수</a:t>
            </a:r>
            <a:r>
              <a:rPr lang="en-US" altLang="ko-KR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계</a:t>
            </a:r>
            <a:r>
              <a:rPr lang="ko-KR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산</a:t>
            </a:r>
            <a:br>
              <a:rPr lang="ko-KR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ko-KR" altLang="en-US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="" xmlns:a16="http://schemas.microsoft.com/office/drawing/2014/main" id="{A0B872B1-2989-4D54-9ACC-B50587E8459C}"/>
              </a:ext>
            </a:extLst>
          </p:cNvPr>
          <p:cNvCxnSpPr>
            <a:cxnSpLocks/>
          </p:cNvCxnSpPr>
          <p:nvPr/>
        </p:nvCxnSpPr>
        <p:spPr>
          <a:xfrm>
            <a:off x="771787" y="1300294"/>
            <a:ext cx="10461072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BD5ECC9A-8FB5-48A8-B52A-9E83E68DAC74}"/>
              </a:ext>
            </a:extLst>
          </p:cNvPr>
          <p:cNvSpPr txBox="1"/>
          <p:nvPr/>
        </p:nvSpPr>
        <p:spPr>
          <a:xfrm>
            <a:off x="5531703" y="1997839"/>
            <a:ext cx="538884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두 플레이어 모두 </a:t>
            </a:r>
            <a:r>
              <a:rPr lang="en-US" altLang="ko-K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HomeRun</a:t>
            </a:r>
            <a:r>
              <a:rPr lang="ko-KR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이 </a:t>
            </a:r>
            <a:r>
              <a:rPr lang="ko-KR" alt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될때까지</a:t>
            </a:r>
            <a:r>
              <a:rPr lang="ko-KR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반복</a:t>
            </a:r>
            <a:endParaRPr lang="en-US" altLang="ko-K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정답을 입력하기까지 걸린 시간으로 점수 계산</a:t>
            </a:r>
            <a:endParaRPr lang="en-US" altLang="ko-K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altLang="ko-KR" dirty="0" smtClean="0">
                <a:latin typeface="Arial" panose="020B0604020202020204" pitchFamily="34" charset="0"/>
                <a:cs typeface="Arial" panose="020B0604020202020204" pitchFamily="34" charset="0"/>
              </a:rPr>
              <a:t>Ball </a:t>
            </a:r>
            <a:r>
              <a:rPr lang="ko-KR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또는 </a:t>
            </a:r>
            <a:r>
              <a:rPr lang="en-US" altLang="ko-KR" dirty="0" smtClean="0">
                <a:latin typeface="Arial" panose="020B0604020202020204" pitchFamily="34" charset="0"/>
                <a:cs typeface="Arial" panose="020B0604020202020204" pitchFamily="34" charset="0"/>
              </a:rPr>
              <a:t>Out</a:t>
            </a:r>
            <a:r>
              <a:rPr lang="ko-KR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이면 점수 추가 차감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098" name="Picture 2" descr="C:\Users\zoowo\OneDrive\바탕 화면\iot\점수표시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786" y="1997839"/>
            <a:ext cx="4697147" cy="2632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6749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AB704B3-329F-41A0-B934-3A6BE5C7C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87" y="618358"/>
            <a:ext cx="10339113" cy="780289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ko-KR" altLang="en-US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승패 결정</a:t>
            </a:r>
            <a:r>
              <a:rPr lang="ko-KR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ko-KR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ko-KR" altLang="en-US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="" xmlns:a16="http://schemas.microsoft.com/office/drawing/2014/main" id="{A0B872B1-2989-4D54-9ACC-B50587E8459C}"/>
              </a:ext>
            </a:extLst>
          </p:cNvPr>
          <p:cNvCxnSpPr>
            <a:cxnSpLocks/>
          </p:cNvCxnSpPr>
          <p:nvPr/>
        </p:nvCxnSpPr>
        <p:spPr>
          <a:xfrm>
            <a:off x="771787" y="1300294"/>
            <a:ext cx="10461072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BD5ECC9A-8FB5-48A8-B52A-9E83E68DAC74}"/>
              </a:ext>
            </a:extLst>
          </p:cNvPr>
          <p:cNvSpPr txBox="1"/>
          <p:nvPr/>
        </p:nvSpPr>
        <p:spPr>
          <a:xfrm>
            <a:off x="5531703" y="1997839"/>
            <a:ext cx="53888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altLang="ko-KR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ko-KR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개의 라운드 플레이 후 점수의 합계로 승패 결정</a:t>
            </a:r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122" name="Picture 2" descr="C:\Users\zoowo\OneDrive\바탕 화면\iot\승패결정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787" y="1997839"/>
            <a:ext cx="4613013" cy="259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6749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AB704B3-329F-41A0-B934-3A6BE5C7C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87" y="673101"/>
            <a:ext cx="10339113" cy="780289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ko-KR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추후</a:t>
            </a:r>
            <a:r>
              <a:rPr lang="en-US" altLang="ko-KR" sz="4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계획</a:t>
            </a:r>
            <a:br>
              <a:rPr lang="ko-KR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ko-KR" altLang="en-US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="" xmlns:a16="http://schemas.microsoft.com/office/drawing/2014/main" id="{A0B872B1-2989-4D54-9ACC-B50587E8459C}"/>
              </a:ext>
            </a:extLst>
          </p:cNvPr>
          <p:cNvCxnSpPr/>
          <p:nvPr/>
        </p:nvCxnSpPr>
        <p:spPr>
          <a:xfrm>
            <a:off x="771787" y="1300294"/>
            <a:ext cx="10461072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80B3CBCF-B17C-458A-9D60-DB7C33A77026}"/>
              </a:ext>
            </a:extLst>
          </p:cNvPr>
          <p:cNvSpPr/>
          <p:nvPr/>
        </p:nvSpPr>
        <p:spPr>
          <a:xfrm>
            <a:off x="659087" y="1658172"/>
            <a:ext cx="789055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각 플레이어가 입력하는 숫자를 </a:t>
            </a:r>
            <a:r>
              <a:rPr lang="en-US" altLang="ko-K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FND</a:t>
            </a:r>
            <a:r>
              <a:rPr lang="ko-KR" alt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에 표시</a:t>
            </a:r>
            <a:endParaRPr lang="en-US" altLang="ko-KR" sz="2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Tx/>
              <a:buChar char="-"/>
            </a:pPr>
            <a:r>
              <a:rPr lang="ko-KR" alt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스트라이크</a:t>
            </a:r>
            <a:r>
              <a:rPr lang="en-US" altLang="ko-K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볼 </a:t>
            </a:r>
            <a:r>
              <a:rPr lang="ko-KR" alt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개수 </a:t>
            </a:r>
            <a:r>
              <a:rPr lang="en-US" altLang="ko-K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LED</a:t>
            </a:r>
            <a:r>
              <a:rPr lang="ko-KR" alt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에 표시</a:t>
            </a:r>
            <a:endParaRPr lang="en-US" altLang="ko-KR" sz="2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Tx/>
              <a:buChar char="-"/>
            </a:pPr>
            <a:r>
              <a:rPr lang="ko-KR" alt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게임 시작 시 </a:t>
            </a:r>
            <a:r>
              <a:rPr lang="en-US" altLang="ko-KR" sz="2800" dirty="0"/>
              <a:t>Dot </a:t>
            </a:r>
            <a:r>
              <a:rPr lang="en-US" altLang="ko-KR" sz="2800" dirty="0" smtClean="0"/>
              <a:t>Matrix</a:t>
            </a:r>
            <a:r>
              <a:rPr lang="ko-KR" altLang="en-US" sz="2800" dirty="0" smtClean="0"/>
              <a:t>에 야구공 출력</a:t>
            </a:r>
            <a:r>
              <a:rPr lang="ko-KR" alt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ko-K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424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1045</TotalTime>
  <Words>181</Words>
  <Application>Microsoft Office PowerPoint</Application>
  <PresentationFormat>사용자 지정</PresentationFormat>
  <Paragraphs>54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굴림</vt:lpstr>
      <vt:lpstr>Arial</vt:lpstr>
      <vt:lpstr>맑은 고딕</vt:lpstr>
      <vt:lpstr>나눔스퀘어 ExtraBold</vt:lpstr>
      <vt:lpstr>나눔스퀘어 Bold</vt:lpstr>
      <vt:lpstr>Office 테마</vt:lpstr>
      <vt:lpstr>IoT 프로그래밍 </vt:lpstr>
      <vt:lpstr>목차</vt:lpstr>
      <vt:lpstr>플로우 차트 </vt:lpstr>
      <vt:lpstr>게임 시작 </vt:lpstr>
      <vt:lpstr>플레이어 번호입력 </vt:lpstr>
      <vt:lpstr>정답 입력 </vt:lpstr>
      <vt:lpstr>점수 계산 </vt:lpstr>
      <vt:lpstr>승패 결정 </vt:lpstr>
      <vt:lpstr>추후 계획 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김태민</dc:creator>
  <cp:lastModifiedBy>김주원</cp:lastModifiedBy>
  <cp:revision>44</cp:revision>
  <dcterms:created xsi:type="dcterms:W3CDTF">2019-11-09T12:13:38Z</dcterms:created>
  <dcterms:modified xsi:type="dcterms:W3CDTF">2024-06-09T03:21:23Z</dcterms:modified>
</cp:coreProperties>
</file>

<file path=docProps/thumbnail.jpeg>
</file>